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71F-C7A8-4115-8010-6B2224F109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9D58-A2C8-4176-A351-EDCA3466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71F-C7A8-4115-8010-6B2224F109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9D58-A2C8-4176-A351-EDCA3466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7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71F-C7A8-4115-8010-6B2224F109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9D58-A2C8-4176-A351-EDCA3466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4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71F-C7A8-4115-8010-6B2224F109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9D58-A2C8-4176-A351-EDCA3466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8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71F-C7A8-4115-8010-6B2224F109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9D58-A2C8-4176-A351-EDCA3466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1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71F-C7A8-4115-8010-6B2224F109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9D58-A2C8-4176-A351-EDCA3466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0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71F-C7A8-4115-8010-6B2224F109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9D58-A2C8-4176-A351-EDCA3466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71F-C7A8-4115-8010-6B2224F109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9D58-A2C8-4176-A351-EDCA3466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5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71F-C7A8-4115-8010-6B2224F109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9D58-A2C8-4176-A351-EDCA3466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6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71F-C7A8-4115-8010-6B2224F109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9D58-A2C8-4176-A351-EDCA3466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5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71F-C7A8-4115-8010-6B2224F109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9D58-A2C8-4176-A351-EDCA3466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2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E871F-C7A8-4115-8010-6B2224F109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59D58-A2C8-4176-A351-EDCA3466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4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2"/>
            <a:ext cx="12192000" cy="3072566"/>
          </a:xfrm>
        </p:spPr>
        <p:txBody>
          <a:bodyPr>
            <a:normAutofit/>
          </a:bodyPr>
          <a:lstStyle/>
          <a:p>
            <a:r>
              <a:rPr lang="en-US" dirty="0" smtClean="0"/>
              <a:t>Old MacDonald had a farm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08 Old MacDonald Had A Far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849" y="2905289"/>
            <a:ext cx="406400" cy="406400"/>
          </a:xfrm>
          <a:prstGeom prst="rect">
            <a:avLst/>
          </a:prstGeom>
        </p:spPr>
      </p:pic>
      <p:pic>
        <p:nvPicPr>
          <p:cNvPr id="5" name="21 Old MacDonald Had A Farm I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11934" y="290528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6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4939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Old MacDonald had a farm, E-I-E-I-O</a:t>
            </a:r>
            <a:br>
              <a:rPr lang="en-US" dirty="0" smtClean="0"/>
            </a:br>
            <a:r>
              <a:rPr lang="en-US" dirty="0" smtClean="0"/>
              <a:t>And on his farm he had a cow, E-I-E-I-O</a:t>
            </a:r>
            <a:br>
              <a:rPr lang="en-US" dirty="0" smtClean="0"/>
            </a:br>
            <a:r>
              <a:rPr lang="en-US" dirty="0" smtClean="0"/>
              <a:t>With a moo, moo here.</a:t>
            </a:r>
            <a:br>
              <a:rPr lang="en-US" dirty="0" smtClean="0"/>
            </a:br>
            <a:r>
              <a:rPr lang="en-US" dirty="0" smtClean="0"/>
              <a:t>And a moo, moo there.</a:t>
            </a:r>
            <a:br>
              <a:rPr lang="en-US" dirty="0" smtClean="0"/>
            </a:br>
            <a:r>
              <a:rPr lang="en-US" dirty="0" smtClean="0"/>
              <a:t>Here a moo.  There a moo.</a:t>
            </a:r>
            <a:br>
              <a:rPr lang="en-US" dirty="0" smtClean="0"/>
            </a:br>
            <a:r>
              <a:rPr lang="en-US" dirty="0" err="1" smtClean="0"/>
              <a:t>Ev’rywhere</a:t>
            </a:r>
            <a:r>
              <a:rPr lang="en-US" dirty="0" smtClean="0"/>
              <a:t> a moo, moo.</a:t>
            </a:r>
            <a:br>
              <a:rPr lang="en-US" dirty="0" smtClean="0"/>
            </a:br>
            <a:r>
              <a:rPr lang="en-US" dirty="0" smtClean="0"/>
              <a:t>Old MacDonald had a farm.  E-I-E-I-O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8636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(Cow – Moo, moo)</a:t>
            </a:r>
            <a:br>
              <a:rPr lang="en-US" dirty="0" smtClean="0"/>
            </a:br>
            <a:r>
              <a:rPr lang="en-US" dirty="0" smtClean="0"/>
              <a:t>Pig </a:t>
            </a:r>
            <a:r>
              <a:rPr lang="en-US" dirty="0" smtClean="0"/>
              <a:t>– Oink, oink</a:t>
            </a:r>
            <a:br>
              <a:rPr lang="en-US" dirty="0" smtClean="0"/>
            </a:br>
            <a:r>
              <a:rPr lang="en-US" dirty="0" smtClean="0"/>
              <a:t>Duck - quack, quack</a:t>
            </a:r>
            <a:br>
              <a:rPr lang="en-US" dirty="0" smtClean="0"/>
            </a:br>
            <a:r>
              <a:rPr lang="en-US" dirty="0" smtClean="0"/>
              <a:t>Sheep – Baa, baa</a:t>
            </a:r>
            <a:br>
              <a:rPr lang="en-US" dirty="0" smtClean="0"/>
            </a:br>
            <a:r>
              <a:rPr lang="en-US" dirty="0" smtClean="0"/>
              <a:t>Chicken – </a:t>
            </a:r>
            <a:r>
              <a:rPr lang="en-US" dirty="0" err="1" smtClean="0"/>
              <a:t>bawk</a:t>
            </a:r>
            <a:r>
              <a:rPr lang="en-US" dirty="0" smtClean="0"/>
              <a:t>, </a:t>
            </a:r>
            <a:r>
              <a:rPr lang="en-US" dirty="0" err="1" smtClean="0"/>
              <a:t>bawk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E-I-E-I-O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b220091-9233-412d-b6a0-f876290d8a8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3B60FFC108C4F94EE92594FCA7A10" ma:contentTypeVersion="20" ma:contentTypeDescription="Create a new document." ma:contentTypeScope="" ma:versionID="f29f71fe58f6e826e915a04e795eb4c7">
  <xsd:schema xmlns:xsd="http://www.w3.org/2001/XMLSchema" xmlns:xs="http://www.w3.org/2001/XMLSchema" xmlns:p="http://schemas.microsoft.com/office/2006/metadata/properties" xmlns:ns3="662a4721-30d5-4eb7-95fe-6bd57bededc5" xmlns:ns4="6b220091-9233-412d-b6a0-f876290d8a8a" targetNamespace="http://schemas.microsoft.com/office/2006/metadata/properties" ma:root="true" ma:fieldsID="942a63c4068b95da4a0bd8662f26b702" ns3:_="" ns4:_="">
    <xsd:import namespace="662a4721-30d5-4eb7-95fe-6bd57bededc5"/>
    <xsd:import namespace="6b220091-9233-412d-b6a0-f876290d8a8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a4721-30d5-4eb7-95fe-6bd57beded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20091-9233-412d-b6a0-f876290d8a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6A272B-3BA6-4966-A3F9-76F225C3A870}">
  <ds:schemaRefs>
    <ds:schemaRef ds:uri="http://schemas.microsoft.com/office/infopath/2007/PartnerControls"/>
    <ds:schemaRef ds:uri="http://purl.org/dc/elements/1.1/"/>
    <ds:schemaRef ds:uri="662a4721-30d5-4eb7-95fe-6bd57bededc5"/>
    <ds:schemaRef ds:uri="http://purl.org/dc/terms/"/>
    <ds:schemaRef ds:uri="http://www.w3.org/XML/1998/namespace"/>
    <ds:schemaRef ds:uri="http://schemas.microsoft.com/office/2006/documentManagement/types"/>
    <ds:schemaRef ds:uri="6b220091-9233-412d-b6a0-f876290d8a8a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799DF3-2752-40EF-8FB0-C1211AD48A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EBC3CF-9F24-4901-9250-AE442D88E2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2a4721-30d5-4eb7-95fe-6bd57bededc5"/>
    <ds:schemaRef ds:uri="6b220091-9233-412d-b6a0-f876290d8a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99</Words>
  <Application>Microsoft Office PowerPoint</Application>
  <PresentationFormat>Widescreen</PresentationFormat>
  <Paragraphs>3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Old MacDonald had a farm  </vt:lpstr>
      <vt:lpstr>Old MacDonald had a farm, E-I-E-I-O And on his farm he had a cow, E-I-E-I-O With a moo, moo here. And a moo, moo there. Here a moo.  There a moo. Ev’rywhere a moo, moo. Old MacDonald had a farm.  E-I-E-I-O</vt:lpstr>
      <vt:lpstr>(Cow – Moo, moo) Pig – Oink, oink Duck - quack, quack Sheep – Baa, baa Chicken – bawk, bawk  E-I-E-I-O</vt:lpstr>
      <vt:lpstr>PowerPoint Presentation</vt:lpstr>
    </vt:vector>
  </TitlesOfParts>
  <Company>Sumter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MacDonald had a farm</dc:title>
  <dc:creator>Christensen, David</dc:creator>
  <cp:lastModifiedBy>Christensen, David</cp:lastModifiedBy>
  <cp:revision>4</cp:revision>
  <dcterms:created xsi:type="dcterms:W3CDTF">2025-03-14T12:34:05Z</dcterms:created>
  <dcterms:modified xsi:type="dcterms:W3CDTF">2025-03-18T16:50:34Z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0x0101004F83B60FFC108C4F94EE92594FCA7A10</vt:lpwstr>
  </property>
</Properties>
</file>